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Open Sans" panose="020B0606030504020204" pitchFamily="3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8811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15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Behavior Prediction with Google Analytics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06699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Summary and Key Takeaways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0617" y="2959179"/>
            <a:ext cx="14739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35915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Predictive Analytics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59515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Leverage Google Analytics data for powerful predictions.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35968" y="4469249"/>
            <a:ext cx="2366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39539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Data-Driven Decisions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5676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Make informed decisions based on customer insights.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35373" y="6195774"/>
            <a:ext cx="2377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45180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Growth and Optimization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Drive business growth and optimize customer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0337"/>
            <a:ext cx="60502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TEAM MEMBERS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685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2210030235- S. Sai Kiran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107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2210030232- A. Harsha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529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2210030063- Y. V. Sai Kiran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951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2210030212- B. Praveen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621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3044428"/>
            <a:ext cx="5670590" cy="318968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6890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Unleashing the Power of Google Analytics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6306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Google Analytics is a powerful tool that provides insights into customer behavior.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99521" y="46306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 collects vast amounts of data, offering a comprehensive view of customer journeys.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9671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Primary Goals: Understanding and Optimizing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0183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60477" y="4103370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018359"/>
            <a:ext cx="57213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Understand Customer Journeys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50877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Gain deep insights into how customers interact with your website or app.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71654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906899" y="5801558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5716548"/>
            <a:ext cx="55008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Optimize Marketing Strategies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620696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campaign effectiveness by predicting customer responses and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88237"/>
            <a:ext cx="118935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Identifying Growth Opportunities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7177"/>
            <a:ext cx="4196358" cy="2039422"/>
          </a:xfrm>
          <a:prstGeom prst="roundRect">
            <a:avLst>
              <a:gd name="adj" fmla="val 4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8224" y="527161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Product Development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611636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areas where customer demand is increasing.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037177"/>
            <a:ext cx="4196358" cy="2039422"/>
          </a:xfrm>
          <a:prstGeom prst="roundRect">
            <a:avLst>
              <a:gd name="adj" fmla="val 4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451396" y="527161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Marketing Campaigns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611636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 specific customer segments based on their behavior.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037177"/>
            <a:ext cx="4196358" cy="2039422"/>
          </a:xfrm>
          <a:prstGeom prst="roundRect">
            <a:avLst>
              <a:gd name="adj" fmla="val 4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874568" y="527161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Website Optimization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611636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user experience by identifying areas for improvement.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26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Timeline and Milestones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3020378"/>
            <a:ext cx="30480" cy="3946565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358622" y="351543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878800" y="327552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045488" y="3360539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324719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Collection and Preparation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358622" y="455878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878800" y="43188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91910" y="4403884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381488" y="429053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Model Development and Training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358622" y="560212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87880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991195" y="5447228"/>
            <a:ext cx="28551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381488" y="5333881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Model Validation and Testing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358622" y="664547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5"/>
          <p:cNvSpPr/>
          <p:nvPr/>
        </p:nvSpPr>
        <p:spPr>
          <a:xfrm>
            <a:off x="878800" y="64055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987504" y="6490573"/>
            <a:ext cx="29289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2381488" y="637722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Implementation and Deployment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23354"/>
            <a:ext cx="102640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Collection and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763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 relevant data from Google Analytics.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332928" y="42763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Clean and prepare the data for analysis.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9872067" y="427636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key features that influence customer behavior.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0127"/>
            <a:ext cx="70498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Predictive Modeling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906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303973" y="3019068"/>
            <a:ext cx="41227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Select a suitable model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50948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Choose a model that aligns with the project goals.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09920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644134" y="4099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Train the model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58962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Feed the model with data to learn patterns.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17933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984415" y="5179338"/>
            <a:ext cx="61267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Evaluate the model's performance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66975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Test the model's accuracy and reliability.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9080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Turning Insights into Action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44852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242316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087064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Reach the right customers with personalized messages.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344852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242316"/>
            <a:ext cx="2292072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Website Optimization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5441394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user experience and engagement.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344852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242316"/>
            <a:ext cx="229195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Product Development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5441394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products that meet customer needs.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302</Words>
  <Application>Microsoft Office PowerPoint</Application>
  <PresentationFormat>Custom</PresentationFormat>
  <Paragraphs>70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Open Sans</vt:lpstr>
      <vt:lpstr>Unbounded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Sai Kiran</cp:lastModifiedBy>
  <cp:revision>1</cp:revision>
  <dcterms:created xsi:type="dcterms:W3CDTF">2025-02-06T06:03:01Z</dcterms:created>
  <dcterms:modified xsi:type="dcterms:W3CDTF">2025-04-16T02:57:14Z</dcterms:modified>
</cp:coreProperties>
</file>